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57" r:id="rId5"/>
    <p:sldId id="258" r:id="rId6"/>
    <p:sldId id="259" r:id="rId7"/>
    <p:sldId id="261" r:id="rId8"/>
    <p:sldId id="262" r:id="rId9"/>
    <p:sldId id="260" r:id="rId10"/>
    <p:sldId id="265" r:id="rId11"/>
    <p:sldId id="267" r:id="rId12"/>
    <p:sldId id="268" r:id="rId13"/>
    <p:sldId id="264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95D26-2BF5-486A-AE2A-FAD49588424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90244E-B088-49C0-B7E0-4FCF53C050A9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3200" dirty="0">
              <a:latin typeface="Aptos Narrow" panose="020B0004020202020204" pitchFamily="34" charset="0"/>
            </a:rPr>
            <a:t>Software</a:t>
          </a:r>
          <a:endParaRPr lang="en-IN" sz="5400" dirty="0">
            <a:latin typeface="Aptos Narrow" panose="020B0004020202020204" pitchFamily="34" charset="0"/>
          </a:endParaRPr>
        </a:p>
      </dgm:t>
    </dgm:pt>
    <dgm:pt modelId="{FFD22E1F-4BAC-4CEB-880C-706DCB0F137C}" type="par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2E1B8340-D316-4E26-A21A-FB09E4D3A822}" type="sibTrans" cxnId="{A2C0DF1B-13F7-4054-BFD6-CECD4AF84C90}">
      <dgm:prSet/>
      <dgm:spPr/>
      <dgm:t>
        <a:bodyPr/>
        <a:lstStyle/>
        <a:p>
          <a:pPr algn="ctr"/>
          <a:endParaRPr lang="en-IN"/>
        </a:p>
      </dgm:t>
    </dgm:pt>
    <dgm:pt modelId="{11640E46-BE57-4D13-B2A4-7B007D0F760E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System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6F0AF161-8F0A-4AE9-8B37-D832588A77C5}" type="par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143421E2-64F8-41B5-A83F-BA1FCDBD154F}" type="sibTrans" cxnId="{AB8C24C4-D45F-4019-AE08-D83AC67906EE}">
      <dgm:prSet/>
      <dgm:spPr/>
      <dgm:t>
        <a:bodyPr/>
        <a:lstStyle/>
        <a:p>
          <a:pPr algn="ctr"/>
          <a:endParaRPr lang="en-IN"/>
        </a:p>
      </dgm:t>
    </dgm:pt>
    <dgm:pt modelId="{AF2DE605-B780-4203-B3CB-29812902562D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2400" dirty="0">
              <a:latin typeface="Aptos Narrow" panose="020B0004020202020204" pitchFamily="34" charset="0"/>
            </a:rPr>
            <a:t>Application Software</a:t>
          </a:r>
          <a:endParaRPr lang="en-IN" sz="2400" dirty="0">
            <a:latin typeface="Aptos Narrow" panose="020B0004020202020204" pitchFamily="34" charset="0"/>
          </a:endParaRPr>
        </a:p>
      </dgm:t>
    </dgm:pt>
    <dgm:pt modelId="{E42F7AB3-22A1-4F9B-AD17-065A3D7A328B}" type="par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6C891CD7-5A0C-45E0-8194-281D21900C7B}" type="sibTrans" cxnId="{A9A37FBE-B085-4EC7-A7B5-FB96AD3776D4}">
      <dgm:prSet/>
      <dgm:spPr/>
      <dgm:t>
        <a:bodyPr/>
        <a:lstStyle/>
        <a:p>
          <a:pPr algn="ctr"/>
          <a:endParaRPr lang="en-IN"/>
        </a:p>
      </dgm:t>
    </dgm:pt>
    <dgm:pt modelId="{45CFE009-E0F2-4E9F-9427-379314AA21A9}" type="pres">
      <dgm:prSet presAssocID="{5B095D26-2BF5-486A-AE2A-FAD49588424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D43C00-1308-481B-A36A-48067A1B9435}" type="pres">
      <dgm:prSet presAssocID="{CF90244E-B088-49C0-B7E0-4FCF53C050A9}" presName="vertOne" presStyleCnt="0"/>
      <dgm:spPr/>
    </dgm:pt>
    <dgm:pt modelId="{A20DBA01-2F06-4DD8-8B89-016982DDAE28}" type="pres">
      <dgm:prSet presAssocID="{CF90244E-B088-49C0-B7E0-4FCF53C050A9}" presName="txOne" presStyleLbl="node0" presStyleIdx="0" presStyleCnt="1" custLinFactNeighborX="-148">
        <dgm:presLayoutVars>
          <dgm:chPref val="3"/>
        </dgm:presLayoutVars>
      </dgm:prSet>
      <dgm:spPr/>
    </dgm:pt>
    <dgm:pt modelId="{89D874F4-2711-4A7A-8468-1E424E703423}" type="pres">
      <dgm:prSet presAssocID="{CF90244E-B088-49C0-B7E0-4FCF53C050A9}" presName="parTransOne" presStyleCnt="0"/>
      <dgm:spPr/>
    </dgm:pt>
    <dgm:pt modelId="{2AD51068-7DFD-4233-87A2-2290030976D6}" type="pres">
      <dgm:prSet presAssocID="{CF90244E-B088-49C0-B7E0-4FCF53C050A9}" presName="horzOne" presStyleCnt="0"/>
      <dgm:spPr/>
    </dgm:pt>
    <dgm:pt modelId="{6BAE3FB7-A5AC-4078-98A7-C376503AC632}" type="pres">
      <dgm:prSet presAssocID="{11640E46-BE57-4D13-B2A4-7B007D0F760E}" presName="vertTwo" presStyleCnt="0"/>
      <dgm:spPr/>
    </dgm:pt>
    <dgm:pt modelId="{559E5AFF-491C-4128-8DEE-3C0CD1C941F6}" type="pres">
      <dgm:prSet presAssocID="{11640E46-BE57-4D13-B2A4-7B007D0F760E}" presName="txTwo" presStyleLbl="node2" presStyleIdx="0" presStyleCnt="2">
        <dgm:presLayoutVars>
          <dgm:chPref val="3"/>
        </dgm:presLayoutVars>
      </dgm:prSet>
      <dgm:spPr/>
    </dgm:pt>
    <dgm:pt modelId="{7932F3B7-8940-4DB5-A894-B37AB13485E9}" type="pres">
      <dgm:prSet presAssocID="{11640E46-BE57-4D13-B2A4-7B007D0F760E}" presName="horzTwo" presStyleCnt="0"/>
      <dgm:spPr/>
    </dgm:pt>
    <dgm:pt modelId="{EA00B0D8-A696-4223-8C2E-2316579E9013}" type="pres">
      <dgm:prSet presAssocID="{143421E2-64F8-41B5-A83F-BA1FCDBD154F}" presName="sibSpaceTwo" presStyleCnt="0"/>
      <dgm:spPr/>
    </dgm:pt>
    <dgm:pt modelId="{336B9D7E-F7A2-4887-A258-9766CCE76F7C}" type="pres">
      <dgm:prSet presAssocID="{AF2DE605-B780-4203-B3CB-29812902562D}" presName="vertTwo" presStyleCnt="0"/>
      <dgm:spPr/>
    </dgm:pt>
    <dgm:pt modelId="{AB334212-7593-4A03-A88A-0202EC0CFED0}" type="pres">
      <dgm:prSet presAssocID="{AF2DE605-B780-4203-B3CB-29812902562D}" presName="txTwo" presStyleLbl="node2" presStyleIdx="1" presStyleCnt="2">
        <dgm:presLayoutVars>
          <dgm:chPref val="3"/>
        </dgm:presLayoutVars>
      </dgm:prSet>
      <dgm:spPr/>
    </dgm:pt>
    <dgm:pt modelId="{5D2BF9D8-92F7-4A61-809D-3B0CFBACC499}" type="pres">
      <dgm:prSet presAssocID="{AF2DE605-B780-4203-B3CB-29812902562D}" presName="horzTwo" presStyleCnt="0"/>
      <dgm:spPr/>
    </dgm:pt>
  </dgm:ptLst>
  <dgm:cxnLst>
    <dgm:cxn modelId="{A2C0DF1B-13F7-4054-BFD6-CECD4AF84C90}" srcId="{5B095D26-2BF5-486A-AE2A-FAD49588424D}" destId="{CF90244E-B088-49C0-B7E0-4FCF53C050A9}" srcOrd="0" destOrd="0" parTransId="{FFD22E1F-4BAC-4CEB-880C-706DCB0F137C}" sibTransId="{2E1B8340-D316-4E26-A21A-FB09E4D3A822}"/>
    <dgm:cxn modelId="{428CE683-9888-4DAC-8372-0509A82828D3}" type="presOf" srcId="{CF90244E-B088-49C0-B7E0-4FCF53C050A9}" destId="{A20DBA01-2F06-4DD8-8B89-016982DDAE28}" srcOrd="0" destOrd="0" presId="urn:microsoft.com/office/officeart/2005/8/layout/hierarchy4"/>
    <dgm:cxn modelId="{6B286697-8A54-41EA-944E-5882CC10E325}" type="presOf" srcId="{5B095D26-2BF5-486A-AE2A-FAD49588424D}" destId="{45CFE009-E0F2-4E9F-9427-379314AA21A9}" srcOrd="0" destOrd="0" presId="urn:microsoft.com/office/officeart/2005/8/layout/hierarchy4"/>
    <dgm:cxn modelId="{066D11AC-3B52-45D8-8EC5-0C67C0FB08A3}" type="presOf" srcId="{11640E46-BE57-4D13-B2A4-7B007D0F760E}" destId="{559E5AFF-491C-4128-8DEE-3C0CD1C941F6}" srcOrd="0" destOrd="0" presId="urn:microsoft.com/office/officeart/2005/8/layout/hierarchy4"/>
    <dgm:cxn modelId="{C40478B8-208F-4ADA-A5FE-88CAFBF53BED}" type="presOf" srcId="{AF2DE605-B780-4203-B3CB-29812902562D}" destId="{AB334212-7593-4A03-A88A-0202EC0CFED0}" srcOrd="0" destOrd="0" presId="urn:microsoft.com/office/officeart/2005/8/layout/hierarchy4"/>
    <dgm:cxn modelId="{A9A37FBE-B085-4EC7-A7B5-FB96AD3776D4}" srcId="{CF90244E-B088-49C0-B7E0-4FCF53C050A9}" destId="{AF2DE605-B780-4203-B3CB-29812902562D}" srcOrd="1" destOrd="0" parTransId="{E42F7AB3-22A1-4F9B-AD17-065A3D7A328B}" sibTransId="{6C891CD7-5A0C-45E0-8194-281D21900C7B}"/>
    <dgm:cxn modelId="{AB8C24C4-D45F-4019-AE08-D83AC67906EE}" srcId="{CF90244E-B088-49C0-B7E0-4FCF53C050A9}" destId="{11640E46-BE57-4D13-B2A4-7B007D0F760E}" srcOrd="0" destOrd="0" parTransId="{6F0AF161-8F0A-4AE9-8B37-D832588A77C5}" sibTransId="{143421E2-64F8-41B5-A83F-BA1FCDBD154F}"/>
    <dgm:cxn modelId="{C550878B-D806-4639-8534-5F1C9FFE452A}" type="presParOf" srcId="{45CFE009-E0F2-4E9F-9427-379314AA21A9}" destId="{71D43C00-1308-481B-A36A-48067A1B9435}" srcOrd="0" destOrd="0" presId="urn:microsoft.com/office/officeart/2005/8/layout/hierarchy4"/>
    <dgm:cxn modelId="{55DC5A8D-497A-42C7-AE1C-CFFC87533E70}" type="presParOf" srcId="{71D43C00-1308-481B-A36A-48067A1B9435}" destId="{A20DBA01-2F06-4DD8-8B89-016982DDAE28}" srcOrd="0" destOrd="0" presId="urn:microsoft.com/office/officeart/2005/8/layout/hierarchy4"/>
    <dgm:cxn modelId="{D5FC353D-7C43-4065-9380-7DFD0DE5535E}" type="presParOf" srcId="{71D43C00-1308-481B-A36A-48067A1B9435}" destId="{89D874F4-2711-4A7A-8468-1E424E703423}" srcOrd="1" destOrd="0" presId="urn:microsoft.com/office/officeart/2005/8/layout/hierarchy4"/>
    <dgm:cxn modelId="{604B3C41-F5F9-477B-8765-23E6C2AEFF59}" type="presParOf" srcId="{71D43C00-1308-481B-A36A-48067A1B9435}" destId="{2AD51068-7DFD-4233-87A2-2290030976D6}" srcOrd="2" destOrd="0" presId="urn:microsoft.com/office/officeart/2005/8/layout/hierarchy4"/>
    <dgm:cxn modelId="{40E742F8-06B9-422D-A9E4-4CCD9C513310}" type="presParOf" srcId="{2AD51068-7DFD-4233-87A2-2290030976D6}" destId="{6BAE3FB7-A5AC-4078-98A7-C376503AC632}" srcOrd="0" destOrd="0" presId="urn:microsoft.com/office/officeart/2005/8/layout/hierarchy4"/>
    <dgm:cxn modelId="{7DFEF272-89C9-439E-92B3-A489943E91E6}" type="presParOf" srcId="{6BAE3FB7-A5AC-4078-98A7-C376503AC632}" destId="{559E5AFF-491C-4128-8DEE-3C0CD1C941F6}" srcOrd="0" destOrd="0" presId="urn:microsoft.com/office/officeart/2005/8/layout/hierarchy4"/>
    <dgm:cxn modelId="{099D9DD0-0AEF-4DE1-961F-9D3C7B5EBE07}" type="presParOf" srcId="{6BAE3FB7-A5AC-4078-98A7-C376503AC632}" destId="{7932F3B7-8940-4DB5-A894-B37AB13485E9}" srcOrd="1" destOrd="0" presId="urn:microsoft.com/office/officeart/2005/8/layout/hierarchy4"/>
    <dgm:cxn modelId="{F20C8334-DEAB-46D0-B1E2-6DAAD9F899E9}" type="presParOf" srcId="{2AD51068-7DFD-4233-87A2-2290030976D6}" destId="{EA00B0D8-A696-4223-8C2E-2316579E9013}" srcOrd="1" destOrd="0" presId="urn:microsoft.com/office/officeart/2005/8/layout/hierarchy4"/>
    <dgm:cxn modelId="{EDEE2A94-8AB7-4507-8CA1-4706D6476B43}" type="presParOf" srcId="{2AD51068-7DFD-4233-87A2-2290030976D6}" destId="{336B9D7E-F7A2-4887-A258-9766CCE76F7C}" srcOrd="2" destOrd="0" presId="urn:microsoft.com/office/officeart/2005/8/layout/hierarchy4"/>
    <dgm:cxn modelId="{FD1F818E-3F42-4D8D-9934-DA48AD3ECEC6}" type="presParOf" srcId="{336B9D7E-F7A2-4887-A258-9766CCE76F7C}" destId="{AB334212-7593-4A03-A88A-0202EC0CFED0}" srcOrd="0" destOrd="0" presId="urn:microsoft.com/office/officeart/2005/8/layout/hierarchy4"/>
    <dgm:cxn modelId="{D41D8B2F-4E32-4752-BFD2-E41FAEAC8391}" type="presParOf" srcId="{336B9D7E-F7A2-4887-A258-9766CCE76F7C}" destId="{5D2BF9D8-92F7-4A61-809D-3B0CFBACC49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DBA01-2F06-4DD8-8B89-016982DDAE28}">
      <dsp:nvSpPr>
        <dsp:cNvPr id="0" name=""/>
        <dsp:cNvSpPr/>
      </dsp:nvSpPr>
      <dsp:spPr>
        <a:xfrm>
          <a:off x="0" y="284"/>
          <a:ext cx="8199158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ptos Narrow" panose="020B0004020202020204" pitchFamily="34" charset="0"/>
            </a:rPr>
            <a:t>Software</a:t>
          </a:r>
          <a:endParaRPr lang="en-IN" sz="5400" kern="1200" dirty="0">
            <a:latin typeface="Aptos Narrow" panose="020B0004020202020204" pitchFamily="34" charset="0"/>
          </a:endParaRPr>
        </a:p>
      </dsp:txBody>
      <dsp:txXfrm>
        <a:off x="25022" y="25306"/>
        <a:ext cx="8149114" cy="804274"/>
      </dsp:txXfrm>
    </dsp:sp>
    <dsp:sp modelId="{559E5AFF-491C-4128-8DEE-3C0CD1C941F6}">
      <dsp:nvSpPr>
        <dsp:cNvPr id="0" name=""/>
        <dsp:cNvSpPr/>
      </dsp:nvSpPr>
      <dsp:spPr>
        <a:xfrm>
          <a:off x="3028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System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28050" y="1084690"/>
        <a:ext cx="3884292" cy="804274"/>
      </dsp:txXfrm>
    </dsp:sp>
    <dsp:sp modelId="{AB334212-7593-4A03-A88A-0202EC0CFED0}">
      <dsp:nvSpPr>
        <dsp:cNvPr id="0" name=""/>
        <dsp:cNvSpPr/>
      </dsp:nvSpPr>
      <dsp:spPr>
        <a:xfrm>
          <a:off x="4267850" y="1059668"/>
          <a:ext cx="3934336" cy="85431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tos Narrow" panose="020B0004020202020204" pitchFamily="34" charset="0"/>
            </a:rPr>
            <a:t>Application Software</a:t>
          </a:r>
          <a:endParaRPr lang="en-IN" sz="2400" kern="1200" dirty="0">
            <a:latin typeface="Aptos Narrow" panose="020B0004020202020204" pitchFamily="34" charset="0"/>
          </a:endParaRPr>
        </a:p>
      </dsp:txBody>
      <dsp:txXfrm>
        <a:off x="4292872" y="1084690"/>
        <a:ext cx="3884292" cy="804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1E3-4BC4-C240-A5C2-062EC8A4D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5FFFB-C6BF-46DE-C387-DB612A316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F213-68E7-FB57-7664-601D7F2E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46D27-1376-AEFF-050B-94E00548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4C0B-C17B-061F-3E5F-F72E4731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2378-D027-CC98-FFB1-0E14B28A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5DA48-F827-4171-120D-F7FEE19EA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B06A-20F7-38F1-16ED-136039D5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E132-70E0-58B4-1264-3F62255E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589E-0805-68F3-A58C-AC4EA1EB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0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18410-34F3-F2A8-3E20-882B80F42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4C269-A678-3B08-39E8-51259A3D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116C-7DCC-0E6E-E01C-EA23A159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07975-13C8-70B9-DF8D-3BF12EB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07E0-C444-F401-F63F-7EFAA232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3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FA3-E8CF-7B13-1EF4-3AFDC17E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1FCFC-806B-71DB-D55A-E98979B5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25F7-0C8D-E1E4-D58F-4398EA25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887-3B90-A2F2-0590-E4588CC3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3C81-09E9-E3A4-29C0-B7AEFF13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3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225B-1A2E-FDDF-8771-9618842F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5D278-4452-5F62-9810-5DDF9951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BDDE-8E56-9C61-5E25-F1234A3E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D024-EC55-BD0F-783B-E18F935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AB14E-3829-ECDD-ED56-F3CD8D73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8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8310-978C-F9B4-8E90-73DD7FC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C2FC-7FDE-E883-916B-9B4E2BDF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A4C0-EE43-096C-1870-754537164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BF6C5-A488-98BF-E944-F78C7843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0C6E7-28BA-F3B7-A86C-D45EF1EA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16014-F2EF-CC83-9621-94E9C2C2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7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5B7A-E996-FA31-0CE4-C47661D5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011B1-E586-A8CD-6872-725716C0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0FEB-23A2-FC39-C2E0-4AB5EEE9E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04A0-B3B7-A6BA-6343-1E46B4BD7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B5576-B1E4-EB15-E7F3-A5709A23B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C00BF-4B8C-E5A4-9B07-9DA7FDB4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2C3AD-4BF3-1B67-CCC5-F2BE4566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9DC9E-931F-5E25-BC83-175DB325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90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1C53-963B-578A-04F2-89F1F8FC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C389A-92D4-03F0-DD8A-9B2F3F0E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7998-0FA8-69D5-4D65-D83314D1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0E425-B3E4-3F10-DCE2-CB3182F6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6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AEA16-4046-CD39-B6F3-11C32DEF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6DE13-5B5D-3F6A-B39A-385C3C1B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7814-B87B-B25F-1EA1-E56BFB78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72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53DA-BC9E-FC5F-59BC-FADF8372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060B-9BCD-B62F-4656-4B76BF0F3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62717-41B0-8E79-6B99-0CD653B57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F0060-BE7F-2EB4-59EA-5F320F23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0F7D5-0B1E-973C-E980-7725730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02728-1B0F-C1E5-A182-5D8C76C0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2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B6AD-EE4E-1A8B-ED88-F805EBBB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83D41-A2FA-A3DE-2096-B21E3900F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0F58B-ADA5-8D6C-B43D-8020C729E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7876A-EF25-54B8-BF9A-80EC8584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B9140-F610-8DDC-B1F6-3A2DECE2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5134F-2F57-B36D-3F48-33CF47B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B8ADD-21BC-A51F-322E-1A148B51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C9AA-993B-DE4B-FE30-5B61C4E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161E-0110-90CB-89C8-6763BDF8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8B9C9-D805-40CB-89B6-6677957C3E47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FFAE-4678-7E34-0C82-1123894F5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C1B-BAD4-3474-0E33-94E4EDC6E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1ED8-E7E9-4B25-9B91-35373EE1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2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app.imocha.io/MyTests/Test/1303089" TargetMode="External"/><Relationship Id="rId3" Type="http://schemas.openxmlformats.org/officeDocument/2006/relationships/hyperlink" Target="https://kacfloorballfanclub.jimdofree.com/soziale-netzwerke/" TargetMode="External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accesoinfohistoria.blogspot.com/" TargetMode="External"/><Relationship Id="rId2" Type="http://schemas.openxmlformats.org/officeDocument/2006/relationships/image" Target="../media/image7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freepngimg.com/png/74290-icons-media-wallpaper-linkedin-desktop-computer-social" TargetMode="External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app.imocha.io/MyTests/Test/1303089" TargetMode="Externa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hyperlink" Target="https://kacfloorballfanclub.jimdofree.com/soziale-netzwerke/" TargetMode="External"/><Relationship Id="rId21" Type="http://schemas.openxmlformats.org/officeDocument/2006/relationships/hyperlink" Target="https://openclipart.org/detail/7872/lcd-widescreen-monitor" TargetMode="External"/><Relationship Id="rId34" Type="http://schemas.openxmlformats.org/officeDocument/2006/relationships/image" Target="../media/image23.jpg"/><Relationship Id="rId7" Type="http://schemas.openxmlformats.org/officeDocument/2006/relationships/hyperlink" Target="https://freepngimg.com/png/26830-ms-word-photo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accesoinfohistoria.blogspot.com/" TargetMode="External"/><Relationship Id="rId25" Type="http://schemas.openxmlformats.org/officeDocument/2006/relationships/hyperlink" Target="https://sliverkun.blogspot.com/" TargetMode="External"/><Relationship Id="rId33" Type="http://schemas.openxmlformats.org/officeDocument/2006/relationships/hyperlink" Target="https://www.flickr.com/photos/siradavis/2148761728/" TargetMode="External"/><Relationship Id="rId2" Type="http://schemas.openxmlformats.org/officeDocument/2006/relationships/image" Target="../media/image7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freepngimg.com/png/74290-icons-media-wallpaper-linkedin-desktop-computer-social" TargetMode="External"/><Relationship Id="rId24" Type="http://schemas.openxmlformats.org/officeDocument/2006/relationships/image" Target="../media/image19.png"/><Relationship Id="rId32" Type="http://schemas.openxmlformats.org/officeDocument/2006/relationships/image" Target="../media/image22.png"/><Relationship Id="rId5" Type="http://schemas.openxmlformats.org/officeDocument/2006/relationships/hyperlink" Target="https://signor-julent.blogspot.com/2016/03/ridurre-il-consumo-pacchetto-dati.html" TargetMode="External"/><Relationship Id="rId15" Type="http://schemas.openxmlformats.org/officeDocument/2006/relationships/hyperlink" Target="https://practicaldistributism.blogspot.com/p/getting-started.html" TargetMode="External"/><Relationship Id="rId23" Type="http://schemas.openxmlformats.org/officeDocument/2006/relationships/hyperlink" Target="https://www.walmart.com/ip/2-4-Ghz-Wireless-Optical-Computer-Mouse-with-USB-Nano-Receiver-Black/18468614738" TargetMode="External"/><Relationship Id="rId28" Type="http://schemas.openxmlformats.org/officeDocument/2006/relationships/hyperlink" Target="https://www.flickr.com/photos/wwarby/11644419853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pixabay.com/en/keyboard-keys-computer-hardware-162134/" TargetMode="External"/><Relationship Id="rId31" Type="http://schemas.openxmlformats.org/officeDocument/2006/relationships/hyperlink" Target="https://pxhere.com/en/photo/1387053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l.wikipedia.org/wiki/Google_Chrome" TargetMode="External"/><Relationship Id="rId14" Type="http://schemas.openxmlformats.org/officeDocument/2006/relationships/image" Target="../media/image13.png"/><Relationship Id="rId22" Type="http://schemas.openxmlformats.org/officeDocument/2006/relationships/image" Target="../media/image18.jpeg"/><Relationship Id="rId27" Type="http://schemas.microsoft.com/office/2007/relationships/hdphoto" Target="../media/hdphoto1.wdp"/><Relationship Id="rId30" Type="http://schemas.microsoft.com/office/2007/relationships/hdphoto" Target="../media/hdphoto2.wdp"/><Relationship Id="rId35" Type="http://schemas.openxmlformats.org/officeDocument/2006/relationships/hyperlink" Target="https://www.publicdomainpictures.net/en/view-image.php?image=579756&amp;picture=earbud-airpod-headset" TargetMode="External"/><Relationship Id="rId8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hyperlink" Target="https://tr.wikipedia.org/wiki/Finder" TargetMode="External"/><Relationship Id="rId1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microsoft.com/office/2007/relationships/hdphoto" Target="../media/hdphoto3.wdp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hyperlink" Target="https://freepngimg.com/png/26830-ms-word-photo" TargetMode="External"/><Relationship Id="rId2" Type="http://schemas.openxmlformats.org/officeDocument/2006/relationships/diagramData" Target="../diagrams/data1.xml"/><Relationship Id="rId16" Type="http://schemas.openxmlformats.org/officeDocument/2006/relationships/image" Target="../media/image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commons.wikimedia.org/wiki/File:Windows_logo_-_2012.png" TargetMode="External"/><Relationship Id="rId24" Type="http://schemas.openxmlformats.org/officeDocument/2006/relationships/hyperlink" Target="https://hu.wikipedia.org/wiki/Adobe_Photoshop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courses.lumenlearning.com/wmopen-compapp/chapter/identifying-your-operating-system-os/" TargetMode="External"/><Relationship Id="rId23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hyperlink" Target="https://pixabay.com/id/logo-gmail-e-mail-1162901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freepngimg.com/svg/color/FF0000/159144-pinguino-linux" TargetMode="External"/><Relationship Id="rId14" Type="http://schemas.openxmlformats.org/officeDocument/2006/relationships/image" Target="../media/image28.png"/><Relationship Id="rId22" Type="http://schemas.openxmlformats.org/officeDocument/2006/relationships/hyperlink" Target="https://infanciaderechosyaprendizaje.blogspot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1DA-BCEF-2DD7-2446-8A1A12DBB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299347"/>
            <a:ext cx="4959543" cy="1181115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br>
              <a:rPr lang="en-US" b="1" dirty="0">
                <a:latin typeface="Aptos Narrow" panose="020B0004020202020204" pitchFamily="34" charset="0"/>
              </a:rPr>
            </a:br>
            <a:r>
              <a:rPr lang="en-US" b="1" dirty="0">
                <a:latin typeface="Aptos Narrow" panose="020B0004020202020204" pitchFamily="34" charset="0"/>
              </a:rPr>
              <a:t>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F80C233-056A-CBD6-9DB9-714FBF50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795">
            <a:off x="5089000" y="2533773"/>
            <a:ext cx="914400" cy="914400"/>
          </a:xfrm>
          <a:prstGeom prst="rect">
            <a:avLst/>
          </a:prstGeom>
        </p:spPr>
      </p:pic>
      <p:pic>
        <p:nvPicPr>
          <p:cNvPr id="6" name="Graphic 5" descr="Single gear with solid fill">
            <a:extLst>
              <a:ext uri="{FF2B5EF4-FFF2-40B4-BE49-F238E27FC236}">
                <a16:creationId xmlns:a16="http://schemas.microsoft.com/office/drawing/2014/main" id="{8C702FFA-9707-12FE-D8E6-FA291ACB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15562">
            <a:off x="5252260" y="193713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4CD09-D15D-2C6E-B4AD-4ADBBDE0C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08" y="1308734"/>
            <a:ext cx="476250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757A8-FED7-1AA6-0059-056EB7857BEB}"/>
              </a:ext>
            </a:extLst>
          </p:cNvPr>
          <p:cNvSpPr txBox="1"/>
          <p:nvPr/>
        </p:nvSpPr>
        <p:spPr>
          <a:xfrm>
            <a:off x="430449" y="1837682"/>
            <a:ext cx="5269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ptos Narrow" panose="020B0004020202020204" pitchFamily="34" charset="0"/>
              </a:rPr>
              <a:t>SOFTWARE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152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D952-D3E7-8F59-E8A2-28D1089D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6352" cy="4351338"/>
          </a:xfrm>
        </p:spPr>
        <p:txBody>
          <a:bodyPr/>
          <a:lstStyle/>
          <a:p>
            <a:pPr algn="just"/>
            <a:r>
              <a:rPr lang="en-US" dirty="0">
                <a:latin typeface="Aptos Narrow" panose="020B0004020202020204" pitchFamily="34" charset="0"/>
              </a:rPr>
              <a:t>The first phase of SDLC where the customer will explain how and what the end product should perform.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The expert team analyzes the possibilities and impact of implementing the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It is easy to solve a problem in requirement in requirement analysis phase.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D369FE-4D5F-99A9-4D7F-F595174FC737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REQUIREMENT ANALYSIS PHASE</a:t>
            </a:r>
            <a:endParaRPr lang="en-IN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B4F62-1A4E-FC9A-E4D0-A19E551A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4743FC-2AE9-EF99-CBEA-44AEBAE7C24D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TYPES OF REQUIREMENT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E5B0F-4D86-3871-AFCB-CD033FBC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6800" r="6402" b="31466"/>
          <a:stretch>
            <a:fillRect/>
          </a:stretch>
        </p:blipFill>
        <p:spPr>
          <a:xfrm>
            <a:off x="1502664" y="1628191"/>
            <a:ext cx="8784336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6C129-1B3F-5D08-69F8-D4E55767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6EE969-C7F9-194D-D477-558781E71B8D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DESIGNING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8AB427-6DED-A6D2-F334-DE832484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6352" cy="4351338"/>
          </a:xfrm>
        </p:spPr>
        <p:txBody>
          <a:bodyPr/>
          <a:lstStyle/>
          <a:p>
            <a:pPr algn="just"/>
            <a:r>
              <a:rPr lang="en-US" dirty="0">
                <a:latin typeface="Aptos Narrow" panose="020B0004020202020204" pitchFamily="34" charset="0"/>
              </a:rPr>
              <a:t>The software requirement is converted into design.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The designing phase converts the business requirement into technical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UML is the modeling language used to model software requirement.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Design has no functionality but only the structure of the product.</a:t>
            </a:r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47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9314-61C4-768B-CE3D-D657DE13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CODING AND TESTING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C581-213A-B9DC-216B-5920FFC8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664" y="1690688"/>
            <a:ext cx="5891784" cy="4351338"/>
          </a:xfrm>
        </p:spPr>
        <p:txBody>
          <a:bodyPr/>
          <a:lstStyle/>
          <a:p>
            <a:pPr algn="just"/>
            <a:r>
              <a:rPr lang="en-US" dirty="0"/>
              <a:t>In coding phase, the design is transformed into lines of code in programming language.</a:t>
            </a:r>
          </a:p>
          <a:p>
            <a:pPr algn="just"/>
            <a:r>
              <a:rPr lang="en-US" dirty="0"/>
              <a:t>After coding phase is complete the code have to be tested for ensuring its correct functionality.</a:t>
            </a:r>
          </a:p>
          <a:p>
            <a:pPr algn="just"/>
            <a:r>
              <a:rPr lang="en-US" dirty="0"/>
              <a:t>Testing is carried out by a separate team of experts.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0CA58-76F0-AE95-246D-6589A843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680"/>
            <a:ext cx="4623816" cy="46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6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2209-38AB-EB4F-3367-DBDF02AF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C55E-3D0F-C98C-F92A-B31F99B0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IMPLEMENTATION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133F-12F6-20F1-31F6-0D4E5FC2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47248" cy="4351338"/>
          </a:xfrm>
        </p:spPr>
        <p:txBody>
          <a:bodyPr/>
          <a:lstStyle/>
          <a:p>
            <a:r>
              <a:rPr lang="en-US" dirty="0"/>
              <a:t>After successful testing the software is released into the market and end user.</a:t>
            </a:r>
          </a:p>
          <a:p>
            <a:r>
              <a:rPr lang="en-IN" dirty="0"/>
              <a:t>The product is implemented in customers domain.</a:t>
            </a:r>
          </a:p>
        </p:txBody>
      </p:sp>
    </p:spTree>
    <p:extLst>
      <p:ext uri="{BB962C8B-B14F-4D97-AF65-F5344CB8AC3E}">
        <p14:creationId xmlns:p14="http://schemas.microsoft.com/office/powerpoint/2010/main" val="58154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CCD4-8F0B-9B0A-B508-EFA5C9EA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618E-AB50-6B7B-3193-C78B9038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MAINTENANCE PHASE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D960-048C-5A97-B02F-D3821F946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99176" cy="4351338"/>
          </a:xfrm>
        </p:spPr>
        <p:txBody>
          <a:bodyPr/>
          <a:lstStyle/>
          <a:p>
            <a:pPr algn="just"/>
            <a:r>
              <a:rPr lang="en-US" dirty="0"/>
              <a:t>Software maintenance is the core aspect of software engineering.</a:t>
            </a:r>
          </a:p>
          <a:p>
            <a:pPr algn="just"/>
            <a:r>
              <a:rPr lang="en-US" dirty="0"/>
              <a:t>The process of modifying the system after release to correct the fault, improve the performance and adapt to the changing environment is known as maintenance.</a:t>
            </a:r>
          </a:p>
          <a:p>
            <a:pPr algn="just"/>
            <a:r>
              <a:rPr lang="en-US" dirty="0"/>
              <a:t>All the changes during the maintenance is well documented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E0587-86E9-E061-54C0-C884D1D29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r="2516"/>
          <a:stretch>
            <a:fillRect/>
          </a:stretch>
        </p:blipFill>
        <p:spPr>
          <a:xfrm>
            <a:off x="6659880" y="1474235"/>
            <a:ext cx="5309616" cy="4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1FC16-14FB-0754-B972-4F536F30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EBDA-5CAF-52A9-66F7-3E23B7CF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 CHARECTERISTICS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FBE06-223F-CFE2-7EA3-BF5D3174D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7" b="11733"/>
          <a:stretch>
            <a:fillRect/>
          </a:stretch>
        </p:blipFill>
        <p:spPr>
          <a:xfrm>
            <a:off x="1468547" y="1804258"/>
            <a:ext cx="9254907" cy="46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ED6E59-CA66-B434-642D-9B606422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1"/>
          <a:stretch>
            <a:fillRect/>
          </a:stretch>
        </p:blipFill>
        <p:spPr>
          <a:xfrm>
            <a:off x="838200" y="1628191"/>
            <a:ext cx="2069592" cy="422116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4A09FF-9DEF-44B9-70A6-5D7D2C1B7361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SOFTWARE ENGINEERING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7464-F2AB-23D2-CCC1-E3FC2D044C98}"/>
              </a:ext>
            </a:extLst>
          </p:cNvPr>
          <p:cNvSpPr txBox="1"/>
          <p:nvPr/>
        </p:nvSpPr>
        <p:spPr>
          <a:xfrm>
            <a:off x="3044952" y="2350008"/>
            <a:ext cx="136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Programmer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70F15-DF1D-8DD2-C8D4-52F7A8248D44}"/>
              </a:ext>
            </a:extLst>
          </p:cNvPr>
          <p:cNvSpPr txBox="1"/>
          <p:nvPr/>
        </p:nvSpPr>
        <p:spPr>
          <a:xfrm>
            <a:off x="3081528" y="4541520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Software Engineer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DEC51-14CF-62E0-E323-00FDA985ECF7}"/>
              </a:ext>
            </a:extLst>
          </p:cNvPr>
          <p:cNvSpPr txBox="1"/>
          <p:nvPr/>
        </p:nvSpPr>
        <p:spPr>
          <a:xfrm>
            <a:off x="5400133" y="1901952"/>
            <a:ext cx="5883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Engineering is the process of designing, developing, testing, and maintaining software.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It is a systematic and disciplined approach to software development that aims to create high-quality, reliable, and maintainable software.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8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3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14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48BB-64BF-AD16-C679-11AD07C9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2755E-BE21-E46B-221B-229363699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3414" y="789584"/>
            <a:ext cx="781358" cy="7813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CAA4B-A7FA-3DF3-0309-27D3CC95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804500" y="1239176"/>
            <a:ext cx="1074325" cy="989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11EFD-209A-C887-F915-14F15F3CB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02103" y="2352126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C688E-D184-5C1C-3329-9A0D17984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66249" y="1244599"/>
            <a:ext cx="862583" cy="862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A47BAD-1BFC-0B79-C217-FA39DD02C3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874600" y="2405085"/>
            <a:ext cx="821321" cy="825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4C11E7-F9C6-BD78-C823-C7BC4FC6A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80266" y="3993511"/>
            <a:ext cx="1237492" cy="1237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F7B10D-8C8F-D625-2154-DBA9BA404D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35466" y="3662605"/>
            <a:ext cx="878267" cy="878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61D22-4CB1-6931-09A3-41A14DB798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723236" y="3559984"/>
            <a:ext cx="882945" cy="86705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CE42CA3-69BB-D761-E39B-DAF4BB9DEF1C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6458712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ptos Narrow" panose="020B0004020202020204" pitchFamily="34" charset="0"/>
              </a:rPr>
              <a:t>Software consists of computer programs that instruct the execution of a computer.</a:t>
            </a:r>
          </a:p>
          <a:p>
            <a:pPr algn="just"/>
            <a:r>
              <a:rPr lang="en-US" dirty="0">
                <a:latin typeface="Aptos Narrow" panose="020B0004020202020204" pitchFamily="34" charset="0"/>
              </a:rPr>
              <a:t>Software provides a single interface to the user to obtain results for a variety of requests.</a:t>
            </a:r>
          </a:p>
          <a:p>
            <a:pPr algn="just"/>
            <a:r>
              <a:rPr lang="en-IN" dirty="0">
                <a:latin typeface="Aptos Narrow" panose="020B0004020202020204" pitchFamily="34" charset="0"/>
              </a:rPr>
              <a:t>Software is the controlling unit of the hardware.</a:t>
            </a:r>
          </a:p>
        </p:txBody>
      </p:sp>
    </p:spTree>
    <p:extLst>
      <p:ext uri="{BB962C8B-B14F-4D97-AF65-F5344CB8AC3E}">
        <p14:creationId xmlns:p14="http://schemas.microsoft.com/office/powerpoint/2010/main" val="417326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30A9-99EA-4EA6-3F87-36BA7635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9CE0-AEEB-09BC-4425-0162F17A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394AA-46B0-7F7F-283C-5FF76DB692A5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328A9-14AC-D6A7-8970-A6E510725E41}"/>
              </a:ext>
            </a:extLst>
          </p:cNvPr>
          <p:cNvSpPr txBox="1"/>
          <p:nvPr/>
        </p:nvSpPr>
        <p:spPr>
          <a:xfrm>
            <a:off x="7644384" y="2305615"/>
            <a:ext cx="413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acts as an interface between the user and the hardware.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 Narrow" panose="020B0004020202020204" pitchFamily="34" charset="0"/>
              </a:rPr>
              <a:t>Software or hardware alone is useless.</a:t>
            </a:r>
          </a:p>
        </p:txBody>
      </p:sp>
      <p:pic>
        <p:nvPicPr>
          <p:cNvPr id="12" name="translator">
            <a:hlinkClick r:id="" action="ppaction://media"/>
            <a:extLst>
              <a:ext uri="{FF2B5EF4-FFF2-40B4-BE49-F238E27FC236}">
                <a16:creationId xmlns:a16="http://schemas.microsoft.com/office/drawing/2014/main" id="{0344638A-FF97-540A-47A4-E7C3E1C53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63932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/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𝑆𝑜𝑓𝑡𝑤𝑎𝑟𝑒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𝑐𝑜𝑚𝑝𝑢𝑡𝑒𝑟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𝑝𝑟𝑜𝑔𝑟𝑎𝑚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𝑝𝑟𝑜𝑐𝑒𝑑𝑢𝑟𝑒𝑠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𝑑𝑜𝑐𝑢𝑚𝑒𝑛𝑡𝑠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D5940-4620-27BD-1967-DBBC82F2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260" y="5854962"/>
                <a:ext cx="9555480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3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F66C-D2E6-3B2D-02C0-F34DC481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AF3B-234E-BF91-8ABE-BCF32E1D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350" y="311772"/>
            <a:ext cx="3239553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SOFTWARE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8D5D-E110-79DD-2A77-A5CA634613D2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1743D2-2095-9873-0724-279BDBE2C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3102" y="1777136"/>
            <a:ext cx="781358" cy="781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250F4-9B4F-3B41-72F9-ED8FA5F8A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926" r="18067" b="27979"/>
          <a:stretch>
            <a:fillRect/>
          </a:stretch>
        </p:blipFill>
        <p:spPr>
          <a:xfrm>
            <a:off x="7594188" y="2226728"/>
            <a:ext cx="1074325" cy="989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B72EC-4689-08AC-F9DE-915D90E66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91791" y="3339678"/>
            <a:ext cx="882945" cy="88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02C50-7753-8039-979E-766128FF1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55937" y="2232151"/>
            <a:ext cx="862583" cy="8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48C26-3EEC-1876-3FF4-79D20EB2E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1767" t="21757" r="21767" b="21505"/>
          <a:stretch>
            <a:fillRect/>
          </a:stretch>
        </p:blipFill>
        <p:spPr>
          <a:xfrm>
            <a:off x="10664288" y="3392637"/>
            <a:ext cx="821321" cy="825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C5954-3D3E-C899-477B-3DB83D8DC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769954" y="4981063"/>
            <a:ext cx="1237492" cy="1237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ABF867-015F-37C7-6380-B0538D5567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225154" y="4650157"/>
            <a:ext cx="878267" cy="87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AACB2-BC3D-04D9-6CA1-45AA98116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512924" y="4547536"/>
            <a:ext cx="882945" cy="8670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0EA8EF3-69F2-228D-22F8-95E211C7E5B6}"/>
              </a:ext>
            </a:extLst>
          </p:cNvPr>
          <p:cNvSpPr txBox="1">
            <a:spLocks/>
          </p:cNvSpPr>
          <p:nvPr/>
        </p:nvSpPr>
        <p:spPr>
          <a:xfrm>
            <a:off x="1583671" y="311772"/>
            <a:ext cx="3239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HARDWARE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92EA2A-E836-DF80-E1E9-D490E71D3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66081" y="5289218"/>
            <a:ext cx="1498327" cy="749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B79358-7167-1138-1EAA-17AF65B53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437540" y="1814930"/>
            <a:ext cx="1246297" cy="1052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1B8AF1-8106-F5E2-73D0-3F8C7ECB6A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65919" y="3600690"/>
            <a:ext cx="670046" cy="625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09106-0870-51D9-7143-3F9D4CB9B9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307165" y="3351881"/>
            <a:ext cx="1498327" cy="1286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980CB3-0526-A47F-BD11-44E4C9F92A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 rot="10800000" flipV="1">
            <a:off x="3933114" y="4555472"/>
            <a:ext cx="1374157" cy="1030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37EAEB-D740-E71C-1D5D-D95D92A110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38270" y="4593578"/>
            <a:ext cx="1091015" cy="7491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2F61DF-839A-FC31-2D32-C6061D77CD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809626" y="2377588"/>
            <a:ext cx="1497645" cy="11681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15C850-E01D-E8E1-FD6C-32F09E232BD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1173480" y="2467308"/>
            <a:ext cx="929037" cy="9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92D9-622A-6B90-43B5-630B29047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59D359-D255-88FB-CA67-0535084D2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121634"/>
              </p:ext>
            </p:extLst>
          </p:nvPr>
        </p:nvGraphicFramePr>
        <p:xfrm>
          <a:off x="1889760" y="618617"/>
          <a:ext cx="8205216" cy="1914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3BE745CB-D2EE-B2F3-CD30-E9F7BB533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89760" y="2657519"/>
            <a:ext cx="707092" cy="1000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CF928-E5AA-1844-8A7C-FF4141D11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76888" y="2834640"/>
            <a:ext cx="667237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86B090-ECA1-210A-18C2-CE2BF7529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33889" y="2741676"/>
            <a:ext cx="884999" cy="884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48CB6-400B-6A6B-C3C4-C1ABC77AB2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932598" y="2772601"/>
            <a:ext cx="793559" cy="793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ADCDE-4CA4-2956-6324-96679E8AFB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212269" y="2816352"/>
            <a:ext cx="810323" cy="8103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B9F621-3D54-2E29-C203-719DD9D8C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84924" y="2876336"/>
            <a:ext cx="997005" cy="7197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FFA8C1-CA5E-4271-F628-69466C06B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9333" t="18125" r="20186" b="17562"/>
          <a:stretch>
            <a:fillRect/>
          </a:stretch>
        </p:blipFill>
        <p:spPr>
          <a:xfrm>
            <a:off x="8385950" y="2902141"/>
            <a:ext cx="731775" cy="6640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8E032D-FFFF-7877-2116-C54794D91F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9388088" y="2902141"/>
            <a:ext cx="677571" cy="66401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5A7C70-E151-60AE-0A55-FCE5CC98C597}"/>
              </a:ext>
            </a:extLst>
          </p:cNvPr>
          <p:cNvSpPr txBox="1"/>
          <p:nvPr/>
        </p:nvSpPr>
        <p:spPr>
          <a:xfrm>
            <a:off x="1889761" y="4087368"/>
            <a:ext cx="375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System Software controls the operation of the hardware components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Operating Systems, utility programs and device drivers</a:t>
            </a: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267A4-1072-3DFE-9F2F-C8D3CE97B547}"/>
              </a:ext>
            </a:extLst>
          </p:cNvPr>
          <p:cNvSpPr txBox="1"/>
          <p:nvPr/>
        </p:nvSpPr>
        <p:spPr>
          <a:xfrm>
            <a:off x="6274753" y="4087368"/>
            <a:ext cx="375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Application software is a type of computer program designed to help users perform specific tasks or functions.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Eg: Games, Browsers, Word processing software …</a:t>
            </a:r>
            <a:endParaRPr lang="en-IN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16776B-5B4E-C0C7-9E31-662BF7E6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ptos Narrow" panose="020B0004020202020204" pitchFamily="34" charset="0"/>
              </a:rPr>
              <a:t>WORK FLOW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9497B-5854-29EE-D3A4-64A47FCE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11735" r="37167" b="9200"/>
          <a:stretch>
            <a:fillRect/>
          </a:stretch>
        </p:blipFill>
        <p:spPr>
          <a:xfrm>
            <a:off x="4526280" y="740664"/>
            <a:ext cx="2441448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9415-351E-AA00-9B22-66ED0783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E8E259-D154-A4BF-2D80-C600AA506E2F}"/>
              </a:ext>
            </a:extLst>
          </p:cNvPr>
          <p:cNvSpPr txBox="1">
            <a:spLocks/>
          </p:cNvSpPr>
          <p:nvPr/>
        </p:nvSpPr>
        <p:spPr>
          <a:xfrm>
            <a:off x="838200" y="1763932"/>
            <a:ext cx="4730496" cy="503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FB907A-75F7-834F-4887-319C889C05A5}"/>
              </a:ext>
            </a:extLst>
          </p:cNvPr>
          <p:cNvSpPr txBox="1">
            <a:spLocks/>
          </p:cNvSpPr>
          <p:nvPr/>
        </p:nvSpPr>
        <p:spPr>
          <a:xfrm>
            <a:off x="838200" y="302628"/>
            <a:ext cx="9649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 Narrow" panose="020B0004020202020204" pitchFamily="34" charset="0"/>
              </a:rPr>
              <a:t>PHASES IN SOFTWARE DEVELOPMENT</a:t>
            </a:r>
            <a:endParaRPr lang="en-IN" b="1" dirty="0"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95B3-E9B1-EAC2-67DE-01221F88B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11867" r="6767" b="34400"/>
          <a:stretch>
            <a:fillRect/>
          </a:stretch>
        </p:blipFill>
        <p:spPr>
          <a:xfrm>
            <a:off x="1627913" y="1763932"/>
            <a:ext cx="8936173" cy="42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397</Words>
  <Application>Microsoft Office PowerPoint</Application>
  <PresentationFormat>Widescreen</PresentationFormat>
  <Paragraphs>48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 Narrow</vt:lpstr>
      <vt:lpstr>Arial</vt:lpstr>
      <vt:lpstr>Calibri</vt:lpstr>
      <vt:lpstr>Calibri Light</vt:lpstr>
      <vt:lpstr>Cambria Math</vt:lpstr>
      <vt:lpstr>Office Theme</vt:lpstr>
      <vt:lpstr> ENGINEERING</vt:lpstr>
      <vt:lpstr>PowerPoint Presentation</vt:lpstr>
      <vt:lpstr>PowerPoint Presentation</vt:lpstr>
      <vt:lpstr>SOFTWARE</vt:lpstr>
      <vt:lpstr>SOFTWARE</vt:lpstr>
      <vt:lpstr>SOFTWARE</vt:lpstr>
      <vt:lpstr>PowerPoint Presentation</vt:lpstr>
      <vt:lpstr>WORK FLOW</vt:lpstr>
      <vt:lpstr>PowerPoint Presentation</vt:lpstr>
      <vt:lpstr>PowerPoint Presentation</vt:lpstr>
      <vt:lpstr>PowerPoint Presentation</vt:lpstr>
      <vt:lpstr>PowerPoint Presentation</vt:lpstr>
      <vt:lpstr>CODING AND TESTING PHASE</vt:lpstr>
      <vt:lpstr>IMPLEMENTATION PHASE</vt:lpstr>
      <vt:lpstr>MAINTENANCE PHASE</vt:lpstr>
      <vt:lpstr>SOFTWARE CHARECTERISTICS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IT-32</dc:creator>
  <cp:lastModifiedBy>IT-31</cp:lastModifiedBy>
  <cp:revision>9</cp:revision>
  <dcterms:created xsi:type="dcterms:W3CDTF">2025-11-12T06:33:26Z</dcterms:created>
  <dcterms:modified xsi:type="dcterms:W3CDTF">2025-11-18T07:13:22Z</dcterms:modified>
</cp:coreProperties>
</file>